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0"/>
  </p:notesMasterIdLst>
  <p:sldIdLst>
    <p:sldId id="256" r:id="rId2"/>
    <p:sldId id="288" r:id="rId3"/>
    <p:sldId id="306" r:id="rId4"/>
    <p:sldId id="312" r:id="rId5"/>
    <p:sldId id="307" r:id="rId6"/>
    <p:sldId id="313" r:id="rId7"/>
    <p:sldId id="308" r:id="rId8"/>
    <p:sldId id="30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14" autoAdjust="0"/>
    <p:restoredTop sz="94658" autoAdjust="0"/>
  </p:normalViewPr>
  <p:slideViewPr>
    <p:cSldViewPr>
      <p:cViewPr varScale="1">
        <p:scale>
          <a:sx n="73" d="100"/>
          <a:sy n="73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Федерального  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Федеральный закон  от 29 декабря 2012 года </a:t>
                      </a:r>
                    </a:p>
                    <a:p>
                      <a:pPr marL="342900" indent="-342900">
                        <a:buFont typeface="+mj-lt"/>
                        <a:buNone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№273 –ФЗ «Об образовании в Российской  Федерации»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>
                        <a:buFontTx/>
                        <a:buChar char="-"/>
                      </a:pPr>
                      <a:r>
                        <a:rPr lang="ru-RU" sz="1800" i="0" dirty="0" smtClean="0">
                          <a:solidFill>
                            <a:srgbClr val="5D194F"/>
                          </a:solidFill>
                          <a:latin typeface="Times New Roman" pitchFamily="16" charset="0"/>
                        </a:rPr>
                        <a:t>Глава 5 Педагогические, руководящие и иные работники организаций, осуществляющих образовательную деятельность.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Ст.46 Право заниматься образовательной деятельностью;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П.п.1;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Ст.48 Обязанность и ответственность педагогических работников;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П.п.8;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Ст.49 Аттестация педагогических работников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п.1,2,3;</a:t>
                      </a:r>
                      <a:endParaRPr kumimoji="0" lang="ru-RU" sz="1800" i="0" kern="1200" dirty="0">
                        <a:solidFill>
                          <a:srgbClr val="5D194F"/>
                        </a:solidFill>
                        <a:latin typeface="Times New Roman" pitchFamily="16" charset="0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Отменяет действие приказа Министерства образования и науки Российской Федерации от 24 марта 2010 г. N209 "О Порядке аттестации педагогических работников государственных и муниципальных образовательных учреждений»;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-определяет правила, основные задачи и принципы проведения аттестации педагогических работников организаций.</a:t>
                      </a:r>
                    </a:p>
                    <a:p>
                      <a:pPr marL="0" algn="just" rtl="0" eaLnBrk="1" latinLnBrk="0" hangingPunct="1"/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-применяется к педагогическим работникам организаций, замещающим должности, поименованные в подразделе 2 раздела I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утвержденной постановлением Правительства Российской Федерации от 8 августа 2013 г. N 678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Аттестация педагогических работников проводится в целях подтверждения соответствия педагогических работников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занимаемым ими должностям 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основе оценки их профессиональной деятельности и по желанию педагогических работников (за исключением педагогических работников из числа профессорско-преподавательского состава) в целях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установления квалификационной категории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</a:t>
                      </a:r>
                      <a:r>
                        <a:rPr kumimoji="0" lang="ru-RU" alt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орядок аттестации является  ведомственным нормативным правовым актом прямого действия;</a:t>
                      </a:r>
                    </a:p>
                    <a:p>
                      <a:pPr marL="0" algn="l" rtl="0" eaLnBrk="1" latinLnBrk="0" hangingPunct="1"/>
                      <a:endParaRPr kumimoji="0" lang="ru-RU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Министерства здравоохранения и социального развития Российской Федерации от 26 августа 2010 г. N 761н "Об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работников образования"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Минюстом Р.Ф. 06.10.2010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N 18638) Приказ от 31 мая 2011 г. N 448н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зарег.Минюстом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Р.Ф.01 .07. 2011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рег.N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21240).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-утверждены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тарифно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квалификационные характеристики должностей работников образования;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8252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8 августа 2013 г. N 678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утверждении номенклатуры должностей педагогических работников организаций,</a:t>
                      </a:r>
                      <a:r>
                        <a:rPr kumimoji="0" lang="ru-RU" sz="18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осуществляющих образовательную деятельность, должностей руководителей образовательных организаций"</a:t>
                      </a:r>
                      <a:endParaRPr lang="ru-RU" sz="1800" b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Вводится единый подход к наименованию должностей педагогических работников для всех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-Утверждена номенклатура должностей педагогических работников, а также руководителей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Она устанавливает единый подход к наименованию должностей указанных сотрудников во всех организациях, осуществляющих образовательную деятельность.</a:t>
                      </a:r>
                      <a:endParaRPr lang="ru-RU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5 августа 2013 г. N 662 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осуществлении мониторинга системы образования" (Собрание законодательства Российской Федерации, 2013, N 33, ст. 4378).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858280" cy="6492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67389"/>
                <a:gridCol w="5590891"/>
              </a:tblGrid>
              <a:tr h="3461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797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Приказ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Минобрнауки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России от 01.07.2013 N 499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«Об утверждении Порядка организации и осуществления образовательной деятельности по дополнительным профессиональным программам"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(Зарегистрировано в Минюсте России 20.08.2013 N 29444)»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 правила организации и осуществления образовательной деятельности;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-к освоению дополнительных профессиональных программ допускаются: лица, имеющие среднее профессиональное и (или) высшее образование; лица, получающие среднее профессиональное и (или) высшее образование;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минимально допустимый срок освоения программ повышения квалификации не может быть менее 16 часов, а срок освоения программ профессиональной переподготовки - менее 250 часов;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-дополнительная профессиональная программа может реализовываться полностью или частично в форме стажировки;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-выдаются документы о квалификации: удостоверение о повышении квалификации и (или) диплом о профессиональной переподготовке,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бразец самостоятельно устанавливается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организацией.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1308</TotalTime>
  <Words>585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  нормативно-правовые документы Федерального  уровня, регламентирующие аттестацию педагогических работников образовательных организаций  в 2016 году  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User</cp:lastModifiedBy>
  <cp:revision>141</cp:revision>
  <dcterms:created xsi:type="dcterms:W3CDTF">2014-01-06T10:26:20Z</dcterms:created>
  <dcterms:modified xsi:type="dcterms:W3CDTF">2018-02-05T22:05:47Z</dcterms:modified>
</cp:coreProperties>
</file>