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2"/>
  </p:notesMasterIdLst>
  <p:sldIdLst>
    <p:sldId id="256" r:id="rId2"/>
    <p:sldId id="288" r:id="rId3"/>
    <p:sldId id="306" r:id="rId4"/>
    <p:sldId id="307" r:id="rId5"/>
    <p:sldId id="308" r:id="rId6"/>
    <p:sldId id="309" r:id="rId7"/>
    <p:sldId id="310" r:id="rId8"/>
    <p:sldId id="311" r:id="rId9"/>
    <p:sldId id="289" r:id="rId10"/>
    <p:sldId id="290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14" autoAdjust="0"/>
    <p:restoredTop sz="94658" autoAdjust="0"/>
  </p:normalViewPr>
  <p:slideViewPr>
    <p:cSldViewPr>
      <p:cViewPr varScale="1">
        <p:scale>
          <a:sx n="73" d="100"/>
          <a:sy n="73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66E62D-3E91-43C5-A646-F8753FDA16E5}" type="datetimeFigureOut">
              <a:rPr lang="ru-RU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7158D1-E1CC-4466-890F-F309AAE54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0860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AD6FADE-3CCF-4A5A-978C-A6EFE0B194F6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52E3CAC-DBDB-4302-946F-93ABEE1C3B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1CA5725-541F-49D3-A7B7-09E9337537FD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8C5B3F-053C-448F-A79F-F3CD5ACE7C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FC5E3A03-F84D-41A7-876F-09A3C8000DDE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9213760-4F20-49E0-B4BD-6E8C95342A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400C44-D105-4C72-A4AA-4FA6AF5B5C97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3DBD7D-ECB2-403C-930F-44AC21E23C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80E603A-A4E6-440B-830D-1B45541AEB6D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E5139D74-1278-4B0D-B2CD-7BA295AF98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C74C86-ACBC-4905-A4E5-D372562994BC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5B1BE7-A961-4C0C-81AC-3C19DA5873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C4841-70F8-4404-A299-0EF51BD487BB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7ED13A-EB11-45DB-A301-C37171E9A2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BEB83D-7ABB-4D2C-97B6-53E2328F737B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EBEDAF-E6F8-42FB-955C-ACA7970F56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5C26ACF-01F8-412F-B1A6-83119920EDC8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AE76D1-D13B-4D2E-9B7C-B7BF721943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7B1EE7-B536-4609-B562-B7B3E0B0CAA8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E0EE5B-52BE-497C-B3E0-5F62EA8137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DF2705F-EA25-4535-9096-503ABAD92005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029DFB-10FC-4A79-8C61-C608D815B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498E3A6-10C5-48BB-990A-B4ABA6B3FC24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4659FB3-F42E-411E-B97B-58A12D89D9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5286412"/>
          </a:xfrm>
          <a:solidFill>
            <a:schemeClr val="accent4">
              <a:lumMod val="5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нормативно-правовые документы </a:t>
            </a:r>
            <a:r>
              <a:rPr lang="ru-RU" sz="2800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регионального </a:t>
            </a: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уровня, регламентирующие аттестацию педагогических работников образовательных организаций </a:t>
            </a:r>
            <a:b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2016 году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513" y="4929199"/>
            <a:ext cx="6286500" cy="1143007"/>
          </a:xfrm>
        </p:spPr>
        <p:txBody>
          <a:bodyPr/>
          <a:lstStyle/>
          <a:p>
            <a:pPr marR="0" algn="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ГАОУ ДПО СО  «ИРО»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75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67674448"/>
              </p:ext>
            </p:extLst>
          </p:nvPr>
        </p:nvGraphicFramePr>
        <p:xfrm>
          <a:off x="214313" y="790575"/>
          <a:ext cx="8715376" cy="6217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527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2187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1.Соглашение  между министерством общего и профессионального образования Свердловской области, Ассоциацией «Совет  муниципальных образований Свердловской области» и Свердловской областной организацией Профсоюза работников народного образования и науки Российской Федерации на 2015- 2017 годы.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24.12.2014 года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Дополнение к Соглашению</a:t>
                      </a:r>
                    </a:p>
                    <a:p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14 января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 года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-Достигнуты договоренности о продления сроков действия повышающих коэффициентов за квалификационную категорию п.3.5.;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-Выплата коэффициентов за квалификационную категорию на разных педагогических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должностях</a:t>
                      </a:r>
                    </a:p>
                    <a:p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(приложение 4).</a:t>
                      </a: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Достигнуты соглашения позволяющие подать заявления на установление высшей квалификационной категории, если по другой должности </a:t>
                      </a:r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имелась высшая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</a:t>
                      </a:r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;</a:t>
                      </a:r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Внесены дополнения по должностям «Старший»;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94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 Аттестационной комиссии Министерства общего  и профессионального образования Свердловской области на 2016 аттестационный год; 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создает рабочие группы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Аттестационной комиссии Министерства общего  и профессионального образования Свердловской области на 2016 аттестационный год; в управленческих округах и муниципальных образованиях,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расположенных на территории Свердловской области, при Министерстве здравоохранения, Министерстве физической культуры, спорта и молодежной политики, Министерстве культуры, ОАО «Российские железные дороги»;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утверждает состав специалистов, привлекаемых для формирования экспертных комиссий;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устанавливает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нормы времени для расчета объема работы за организацию                        и проведение оценки профессиональной деятельности  аттестующихся  педагогических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работников.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1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Рабочие группы Аттестационной комиссии Министерства общего и профессионального образования Свердловской области в управленческих округах и муниципальных образованиях, расположенных на территории Свердловской области,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2016 аттестационном году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29 рабочих групп;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утвержден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состав группы, определены полномочия;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2 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Рабочие группы Аттестационной комиссии Министерства общего и профессионального образования Свердловской области в 2016 аттестационном году 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группы в ведомствах;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состав группы, определены полномочия;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273050">
                        <a:buFontTx/>
                        <a:buChar char="-"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3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Нормы времени для расчета объема работы за организацию и проведение оценки профессиональной деятельности педагогических работников, аттестующихся в целях установления квалификационной категории в 2016 аттестационном году;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Изменения: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экспертной комиссии – 0,5 часа на одного аттестующегося педагогического работника;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Закрепление рабочих групп АК для оплаты работы за организацию и проведение оценки профессиональной деятельности педагогических работников, аттестующихся в целях установления квалификационной категории в 2016 аттестационном году;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ГАОУ ДПО СО «Институт развития образования»: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ГАОУ ДПО СО «Институт развития образования»;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ГАУ ДО СО «Дворец молодежи»;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Областном центре координации профессионального образования Свердловской области;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Кировградском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Новоуральском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Нижний Тагил»;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Невьянском городском округе;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Екатеринбург».</a:t>
                      </a:r>
                    </a:p>
                    <a:p>
                      <a:endParaRPr kumimoji="0" lang="ru-RU" sz="1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Камышловский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Камышловский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Камышловском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Сухой Лог.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Ирбитский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гуманитарный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Ирбитский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гуманитарный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Ирбит»;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город Алапаевск;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Тавдинском городском округе. 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Ревдинский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Ревдинский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Шалинском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Первоуральск;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Полевском городском округе.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 ГБПОУ СО «Каменск-Уральский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«Каменск-Уральский педагогический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Каменск-Уральский».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6) ГБПОУ СО «Северный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«Северный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Карпинск;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Качканарском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Нижнетуринском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Серовском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«Город Лесной».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Красноуфимский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колледж»: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Красноуфимский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Красноуфимск.</a:t>
                      </a:r>
                    </a:p>
                    <a:p>
                      <a:pPr hangingPunct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863600"/>
          <a:ext cx="8715376" cy="594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523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285481">
                <a:tc>
                  <a:txBody>
                    <a:bodyPr/>
                    <a:lstStyle/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31.12.2014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311-д </a:t>
                      </a:r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и проведении  аттестации педагогических работников организаций, осуществляющих образовательную деятельность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территории Свердловской области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 Положение об Аттестационной комиссии Министерства общего и профессионального образования Свердловской области;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Организационно-содержательную схему  организации  и проведения аттестации  педагогических работников образовательных организаций;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формы предъявления аттестующимися педагогическими работниками результатов работы за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межаттестационный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период;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 форму для фиксирования результатов оценки профессиональной деятельности</a:t>
                      </a:r>
                    </a:p>
                    <a:p>
                      <a:pPr marL="0" indent="273050"/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273050"/>
                      <a:r>
                        <a:rPr kumimoji="0" lang="ru-RU" sz="18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Признать утратившим силу приказ Министерства общего                                     и профессионального образования Свердловской области от 13.01.2011 № 33-ал</a:t>
                      </a:r>
                      <a:endParaRPr lang="ru-RU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1197</TotalTime>
  <Words>1010</Words>
  <Application>Microsoft Office PowerPoint</Application>
  <PresentationFormat>Экран (4:3)</PresentationFormat>
  <Paragraphs>152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  нормативно-правовые документы регионального уровня, регламентирующие аттестацию педагогических работников образовательных организаций  в 2016 году  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И ОРГАНИЗАЦИОННОЕ ОБЕСПЕЧЕНИЕ  ФЕДЕРАЛЬНОГО ГОСУДАСТВЕННОГО СТАНДАРТА ДОШКОЛЬНОГО ОБРАЗОВАНИЯ</dc:title>
  <dc:creator>Admin</dc:creator>
  <cp:lastModifiedBy>User</cp:lastModifiedBy>
  <cp:revision>129</cp:revision>
  <dcterms:created xsi:type="dcterms:W3CDTF">2014-01-06T10:26:20Z</dcterms:created>
  <dcterms:modified xsi:type="dcterms:W3CDTF">2018-02-05T22:06:21Z</dcterms:modified>
</cp:coreProperties>
</file>